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FA720-4275-A9CA-1705-74BB5B225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33EBEDE-552D-15BE-AD40-83624D668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2A0542-A64B-00EE-8FE8-CD10A1C7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F924-BA7D-4979-B183-4D4F90B9AA67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0423C-28B3-256F-AD24-C9AB9280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2750CD-26FF-B9DD-6DE4-50C2A0CC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B78-D6F1-4CCD-99C8-378BDD4B2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86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005786-9E6F-F311-1B5B-39D94837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60A1961-CF3F-889F-84C7-CDD9054C4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1BC1BA-778B-E5BD-B11D-9BDF4329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F924-BA7D-4979-B183-4D4F90B9AA67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4A8FC0-CC12-D41C-47BC-B685E0F0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8455F3-578C-A115-EACE-EBF1FD49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B78-D6F1-4CCD-99C8-378BDD4B2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9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44070FD-7528-DB88-940A-C2FF79F6B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E52F873-F642-A9B8-8654-463F2703A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E10769-7F75-A52F-1E2E-3EC44A31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F924-BA7D-4979-B183-4D4F90B9AA67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FC592D-2548-32F3-43CC-A76CE4EF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7DECB3-B2B0-4B67-CAAE-CE792578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B78-D6F1-4CCD-99C8-378BDD4B2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05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0CE7AA-BFB3-F643-2798-83F7FC39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444886-0633-145D-FFB4-DA94F6046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3260C2-CCF2-F94E-0C26-005CED9C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F924-BA7D-4979-B183-4D4F90B9AA67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704786-4B9F-0B6A-2844-33EF6EB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2DBE86-34FE-B4AD-0D3C-F7AB5D52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B78-D6F1-4CCD-99C8-378BDD4B2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45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15382D-22C2-3648-DB95-10901053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0203F3-A46E-B81A-D848-E53C4FD64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39B874-3C90-F560-A484-C6D48D21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F924-BA7D-4979-B183-4D4F90B9AA67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35A842-A754-278C-02B8-5E1786C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F010B1-56E3-B6B6-FFF7-19972A9D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B78-D6F1-4CCD-99C8-378BDD4B2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39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45B490-4472-9109-186F-7D7BC066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7DF327-98A1-0FD9-A21B-E1AF2F99F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8D638F-954B-5B9B-063C-F5CAA0E19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D83E7F-C773-9C35-8596-652E9808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F924-BA7D-4979-B183-4D4F90B9AA67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D5404F-4D9C-5B5B-79BF-4A8B6A01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7FA8A3-7E99-828A-B248-782D2016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B78-D6F1-4CCD-99C8-378BDD4B2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23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3DCD88-B307-9DD6-C095-5A46034C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1E7E51B-0449-9031-E658-1F784CFBA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574ACE-B812-8092-3B52-8BFA56E3D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01CD993-4E52-8B09-FABF-4C6246F4A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9493F2C-243C-054D-CBD4-7786D19B7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2BBC6FE-ED0D-13D0-8B13-01D246A5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F924-BA7D-4979-B183-4D4F90B9AA67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5B5B916-1658-94B2-3B0A-B68E7419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6B235C-A7A6-859D-472B-856DF714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B78-D6F1-4CCD-99C8-378BDD4B2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53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FE2A5B-8BBC-B882-39BC-811686BC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947653C-BB77-6935-3BF2-0D20BE17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F924-BA7D-4979-B183-4D4F90B9AA67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9393577-4454-829A-9FF3-9B0A2B42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B590A73-62A5-5AA2-ECB5-8327417E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B78-D6F1-4CCD-99C8-378BDD4B2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03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D384C56-D08C-1697-A1D7-E151914A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F924-BA7D-4979-B183-4D4F90B9AA67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CA4A9C9-C7AB-582F-892A-B1F53212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156FAB-005F-D17F-39DE-E5857922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B78-D6F1-4CCD-99C8-378BDD4B2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96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227A3A-B2C8-A237-AA91-CACB0913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94BD9-4016-CE10-06F1-FE5A87AF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0F8C029-EF26-3AB0-5C6A-DB50DE8D4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F02C506-89EF-E2B1-8E41-20FF5854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F924-BA7D-4979-B183-4D4F90B9AA67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884D31-A4AB-A7D8-2A3C-E1D32E8A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F167DE-FC67-84BB-ADF1-87AB5BB6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B78-D6F1-4CCD-99C8-378BDD4B2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8B0E18-F4EA-7167-F35D-2BD26538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5806F2E-C0C2-43F7-F005-DE58EFE08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960090C-C388-7CF0-5C8F-F4EEED53A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26781C-9C1E-D272-4BF0-85D4A994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F924-BA7D-4979-B183-4D4F90B9AA67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2AB578-A63E-9FE1-49FF-9211BF78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0CB9CA-DAC4-0752-EAB6-E91FF1AD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B78-D6F1-4CCD-99C8-378BDD4B2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16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5A73AFB-3E34-2F82-0E6D-7994EC85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020512-BDE7-334B-8B69-E3BBEA3AE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E5DD0F-C71F-41A7-083F-F5160956C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6FF924-BA7D-4979-B183-4D4F90B9AA67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282401-9346-EA47-C129-16E558998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420DAB-A50C-D828-A5BA-CBC270009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00FB78-D6F1-4CCD-99C8-378BDD4B21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57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57454" y="-2573164"/>
            <a:ext cx="7051172" cy="12197499"/>
            <a:chOff x="3836181" y="-3859745"/>
            <a:chExt cx="10576758" cy="182962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3836181" y="-3859745"/>
              <a:ext cx="10576758" cy="182962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5565" y="779031"/>
            <a:ext cx="1936488" cy="839565"/>
            <a:chOff x="833348" y="1168546"/>
            <a:chExt cx="2904732" cy="125934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348" y="1168546"/>
              <a:ext cx="2904732" cy="12593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492053" y="1781194"/>
            <a:ext cx="5215267" cy="3488784"/>
            <a:chOff x="3738080" y="2671791"/>
            <a:chExt cx="7822900" cy="523317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8080" y="2671791"/>
              <a:ext cx="7822900" cy="523317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642" y="643003"/>
            <a:ext cx="2777441" cy="136800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81650" y="716330"/>
            <a:ext cx="4180216" cy="134136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4317" y="5514978"/>
            <a:ext cx="8784768" cy="1393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57454" y="-2573164"/>
            <a:ext cx="7051172" cy="12197499"/>
            <a:chOff x="3836181" y="-3859745"/>
            <a:chExt cx="10576758" cy="182962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3836181" y="-3859745"/>
              <a:ext cx="10576758" cy="182962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5565" y="779031"/>
            <a:ext cx="1936488" cy="839565"/>
            <a:chOff x="833348" y="1168546"/>
            <a:chExt cx="2904732" cy="125934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348" y="1168546"/>
              <a:ext cx="2904732" cy="125934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7133" y="643003"/>
            <a:ext cx="3001245" cy="136800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0697" y="774584"/>
            <a:ext cx="2050159" cy="198711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2202" y="2166316"/>
            <a:ext cx="8031854" cy="3172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557454" y="-2573164"/>
            <a:ext cx="7051172" cy="12197499"/>
            <a:chOff x="3836181" y="-3859745"/>
            <a:chExt cx="10576758" cy="1829624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3836181" y="-3859745"/>
              <a:ext cx="10576758" cy="182962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55565" y="779031"/>
            <a:ext cx="1936488" cy="839565"/>
            <a:chOff x="833348" y="1168546"/>
            <a:chExt cx="2904732" cy="125934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348" y="1168546"/>
              <a:ext cx="2904732" cy="125934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086893" y="2981793"/>
            <a:ext cx="5405679" cy="3692755"/>
            <a:chOff x="4630339" y="4472690"/>
            <a:chExt cx="8108519" cy="553913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0339" y="4472690"/>
              <a:ext cx="8108519" cy="553913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45468" y="643003"/>
            <a:ext cx="3002603" cy="138069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5301" y="716330"/>
            <a:ext cx="2734184" cy="134136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4130" y="1852230"/>
            <a:ext cx="5607886" cy="180137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8912" y="3058929"/>
            <a:ext cx="2507397" cy="5319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34723" y="-2573164"/>
            <a:ext cx="7051172" cy="12197499"/>
            <a:chOff x="3802084" y="-3859745"/>
            <a:chExt cx="10576758" cy="182962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3802084" y="-3859745"/>
              <a:ext cx="10576758" cy="182962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5565" y="779031"/>
            <a:ext cx="1936488" cy="839565"/>
            <a:chOff x="833348" y="1168546"/>
            <a:chExt cx="2904732" cy="125934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348" y="1168546"/>
              <a:ext cx="2904732" cy="12593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83868" y="2023836"/>
            <a:ext cx="10952882" cy="2558121"/>
            <a:chOff x="875801" y="3035754"/>
            <a:chExt cx="16429323" cy="383718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801" y="3035754"/>
              <a:ext cx="16429323" cy="383718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1501" y="630304"/>
            <a:ext cx="3003397" cy="139339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9238" y="725361"/>
            <a:ext cx="5033778" cy="114406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9766" y="5201510"/>
            <a:ext cx="11201060" cy="1043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323237" cy="6931821"/>
            <a:chOff x="0" y="0"/>
            <a:chExt cx="18484855" cy="103977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484855" cy="103977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47015" y="4791535"/>
            <a:ext cx="12466264" cy="2139205"/>
            <a:chOff x="-220523" y="7187302"/>
            <a:chExt cx="18699396" cy="32088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0523" y="7187302"/>
              <a:ext cx="18699396" cy="320880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7289" y="5730007"/>
            <a:ext cx="2228247" cy="92973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246" y="2027031"/>
            <a:ext cx="6297708" cy="234780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310" y="4995474"/>
            <a:ext cx="3170629" cy="6385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706393" y="2386426"/>
            <a:ext cx="7123809" cy="2047532"/>
            <a:chOff x="11559589" y="3579639"/>
            <a:chExt cx="10685714" cy="30712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1559589" y="3579639"/>
              <a:ext cx="10685714" cy="307129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118" y="340579"/>
            <a:ext cx="1876197" cy="241600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937" y="1436649"/>
            <a:ext cx="4280393" cy="42787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57454" y="-2573164"/>
            <a:ext cx="7051172" cy="12197499"/>
            <a:chOff x="3836181" y="-3859745"/>
            <a:chExt cx="10576758" cy="182962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3836181" y="-3859745"/>
              <a:ext cx="10576758" cy="182962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5565" y="779031"/>
            <a:ext cx="1936488" cy="839565"/>
            <a:chOff x="833348" y="1168546"/>
            <a:chExt cx="2904732" cy="125934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348" y="1168546"/>
              <a:ext cx="2904732" cy="125934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04993" y="630304"/>
            <a:ext cx="3041492" cy="139339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5301" y="716330"/>
            <a:ext cx="6273746" cy="134136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3281" y="2194462"/>
            <a:ext cx="6091555" cy="47337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57454" y="-2573164"/>
            <a:ext cx="7051172" cy="12197499"/>
            <a:chOff x="3836181" y="-3859745"/>
            <a:chExt cx="10576758" cy="182962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3836181" y="-3859745"/>
              <a:ext cx="10576758" cy="182962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5565" y="779031"/>
            <a:ext cx="1936488" cy="839565"/>
            <a:chOff x="833348" y="1168546"/>
            <a:chExt cx="2904732" cy="125934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348" y="1168546"/>
              <a:ext cx="2904732" cy="125934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55" y="630304"/>
            <a:ext cx="2792521" cy="139339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0697" y="774584"/>
            <a:ext cx="2050159" cy="198711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4130" y="1915196"/>
            <a:ext cx="9663200" cy="37378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지환 김</dc:creator>
  <cp:lastModifiedBy>지환 김</cp:lastModifiedBy>
  <cp:revision>1</cp:revision>
  <dcterms:created xsi:type="dcterms:W3CDTF">2024-06-10T13:08:38Z</dcterms:created>
  <dcterms:modified xsi:type="dcterms:W3CDTF">2024-06-10T13:09:16Z</dcterms:modified>
</cp:coreProperties>
</file>